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0"/>
  </p:notesMasterIdLst>
  <p:sldIdLst>
    <p:sldId id="256" r:id="rId5"/>
    <p:sldId id="270" r:id="rId6"/>
    <p:sldId id="284" r:id="rId7"/>
    <p:sldId id="287" r:id="rId8"/>
    <p:sldId id="286" r:id="rId9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5033" autoAdjust="0"/>
  </p:normalViewPr>
  <p:slideViewPr>
    <p:cSldViewPr snapToGrid="0">
      <p:cViewPr varScale="1">
        <p:scale>
          <a:sx n="73" d="100"/>
          <a:sy n="73" d="100"/>
        </p:scale>
        <p:origin x="1549" y="7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C9403BE-2846-44EF-9190-BD0DE1597FE0}" type="datetimeFigureOut">
              <a:rPr lang="en-US" smtClean="0"/>
              <a:t>5/1/2025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1A13F0E-97C1-433E-B324-1679E93801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7052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A13F0E-97C1-433E-B324-1679E938017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6546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A13F0E-97C1-433E-B324-1679E938017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2469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54A6F-7A27-445A-95B9-E340ED8FFEAB}" type="datetimeFigureOut">
              <a:rPr lang="en-US" smtClean="0"/>
              <a:t>5/1/2025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FACE4-8A4E-4442-95A7-D424BDA665DD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9820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54A6F-7A27-445A-95B9-E340ED8FFEAB}" type="datetimeFigureOut">
              <a:rPr lang="en-US" smtClean="0"/>
              <a:t>5/1/2025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FACE4-8A4E-4442-95A7-D424BDA66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343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54A6F-7A27-445A-95B9-E340ED8FFEAB}" type="datetimeFigureOut">
              <a:rPr lang="en-US" smtClean="0"/>
              <a:t>5/1/2025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FACE4-8A4E-4442-95A7-D424BDA665DD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79734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54A6F-7A27-445A-95B9-E340ED8FFEAB}" type="datetimeFigureOut">
              <a:rPr lang="en-US" smtClean="0"/>
              <a:t>5/1/2025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FACE4-8A4E-4442-95A7-D424BDA66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095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54A6F-7A27-445A-95B9-E340ED8FFEAB}" type="datetimeFigureOut">
              <a:rPr lang="en-US" smtClean="0"/>
              <a:t>5/1/2025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FACE4-8A4E-4442-95A7-D424BDA66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0917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54A6F-7A27-445A-95B9-E340ED8FFEAB}" type="datetimeFigureOut">
              <a:rPr lang="en-US" smtClean="0"/>
              <a:t>5/1/2025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FACE4-8A4E-4442-95A7-D424BDA66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3921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54A6F-7A27-445A-95B9-E340ED8FFEAB}" type="datetimeFigureOut">
              <a:rPr lang="en-US" smtClean="0"/>
              <a:t>5/1/2025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FACE4-8A4E-4442-95A7-D424BDA66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823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DC54A6F-7A27-445A-95B9-E340ED8FFEAB}" type="datetimeFigureOut">
              <a:rPr lang="en-US" smtClean="0"/>
              <a:t>5/1/2025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AFACE4-8A4E-4442-95A7-D424BDA66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3108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54A6F-7A27-445A-95B9-E340ED8FFEAB}" type="datetimeFigureOut">
              <a:rPr lang="en-US" smtClean="0"/>
              <a:t>5/1/2025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FACE4-8A4E-4442-95A7-D424BDA66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116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54A6F-7A27-445A-95B9-E340ED8FFEAB}" type="datetimeFigureOut">
              <a:rPr lang="en-US" smtClean="0"/>
              <a:t>5/1/2025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FACE4-8A4E-4442-95A7-D424BDA66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157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54A6F-7A27-445A-95B9-E340ED8FFEAB}" type="datetimeFigureOut">
              <a:rPr lang="en-US" smtClean="0"/>
              <a:t>5/1/2025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FACE4-8A4E-4442-95A7-D424BDA66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64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DC54A6F-7A27-445A-95B9-E340ED8FFEAB}" type="datetimeFigureOut">
              <a:rPr lang="en-US" smtClean="0"/>
              <a:t>5/1/2025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1AFACE4-8A4E-4442-95A7-D424BDA665DD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1885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C6417104-D4C1-4710-9982-2154A7F484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AFED2F-321B-40AC-8D51-226FE835A8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3999" y="4550229"/>
            <a:ext cx="10909073" cy="1057655"/>
          </a:xfrm>
        </p:spPr>
        <p:txBody>
          <a:bodyPr>
            <a:normAutofit/>
          </a:bodyPr>
          <a:lstStyle/>
          <a:p>
            <a:r>
              <a:rPr lang="en-US" sz="6000"/>
              <a:t>ALC / CTI</a:t>
            </a:r>
          </a:p>
        </p:txBody>
      </p:sp>
      <p:pic>
        <p:nvPicPr>
          <p:cNvPr id="4" name="Picture 3" descr="A logo of a tiger&#10;&#10;Description automatically generated">
            <a:extLst>
              <a:ext uri="{FF2B5EF4-FFF2-40B4-BE49-F238E27FC236}">
                <a16:creationId xmlns:a16="http://schemas.microsoft.com/office/drawing/2014/main" id="{9D5B41CB-FC7C-2E1D-A69F-EA701D040E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4373" y="640080"/>
            <a:ext cx="3602736" cy="3602736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626F1402-2DEC-4071-84AF-350C7BF00D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63996" y="886968"/>
            <a:ext cx="64008" cy="31089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logo with a tiger head&#10;&#10;Description automatically generated">
            <a:extLst>
              <a:ext uri="{FF2B5EF4-FFF2-40B4-BE49-F238E27FC236}">
                <a16:creationId xmlns:a16="http://schemas.microsoft.com/office/drawing/2014/main" id="{278A2930-81C5-3D46-3037-85E6E5F6A8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4893" y="640080"/>
            <a:ext cx="3602736" cy="3602736"/>
          </a:xfrm>
          <a:prstGeom prst="rect">
            <a:avLst/>
          </a:prstGeom>
        </p:spPr>
      </p:pic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04733B62-1719-4677-A612-CA0AC0AD7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1086" y="5618770"/>
            <a:ext cx="10515600" cy="0"/>
          </a:xfrm>
          <a:prstGeom prst="line">
            <a:avLst/>
          </a:prstGeom>
          <a:ln w="6350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DA52A394-10F4-4AA5-90E4-634D1E919D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7BDDC51-8BB2-42BE-8EA8-39B3E9AC1E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1878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C33BF9DD-8A45-4EEE-B231-0A14D322E5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22DE91-DC15-0BA1-B999-68F598EF6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4769" y="1076171"/>
            <a:ext cx="6574972" cy="897292"/>
          </a:xfrm>
        </p:spPr>
        <p:txBody>
          <a:bodyPr>
            <a:normAutofit/>
          </a:bodyPr>
          <a:lstStyle/>
          <a:p>
            <a:r>
              <a:rPr lang="en-US" dirty="0"/>
              <a:t>ALC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89BF971-CC5C-D19B-F2B2-0CDA49B447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999" y="1296626"/>
            <a:ext cx="4001315" cy="4001315"/>
          </a:xfrm>
          <a:prstGeom prst="rect">
            <a:avLst/>
          </a:prstGeom>
        </p:spPr>
      </p:pic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9020DCC9-F851-4562-BB20-1AB3C51BF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74770" y="2086188"/>
            <a:ext cx="6089768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F14CA9-5B0A-0848-20EB-FE19BC2B32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4769" y="2198914"/>
            <a:ext cx="6574973" cy="3670180"/>
          </a:xfrm>
        </p:spPr>
        <p:txBody>
          <a:bodyPr>
            <a:normAutofit/>
          </a:bodyPr>
          <a:lstStyle/>
          <a:p>
            <a:pPr>
              <a:buClrTx/>
              <a:buBlip>
                <a:blip r:embed="rId3"/>
              </a:buBlip>
            </a:pPr>
            <a:r>
              <a:rPr lang="en-US" sz="2400" dirty="0"/>
              <a:t>Great Facility</a:t>
            </a:r>
          </a:p>
          <a:p>
            <a:pPr lvl="1">
              <a:buClrTx/>
              <a:buBlip>
                <a:blip r:embed="rId3"/>
              </a:buBlip>
            </a:pPr>
            <a:r>
              <a:rPr lang="en-US" sz="2200" dirty="0"/>
              <a:t>Quiet</a:t>
            </a:r>
          </a:p>
          <a:p>
            <a:pPr lvl="1">
              <a:buClrTx/>
              <a:buBlip>
                <a:blip r:embed="rId3"/>
              </a:buBlip>
            </a:pPr>
            <a:r>
              <a:rPr lang="en-US" sz="2200" dirty="0"/>
              <a:t>Easier to Control student movements</a:t>
            </a:r>
          </a:p>
          <a:p>
            <a:pPr lvl="1">
              <a:buClrTx/>
              <a:buBlip>
                <a:blip r:embed="rId3"/>
              </a:buBlip>
            </a:pPr>
            <a:r>
              <a:rPr lang="en-US" sz="2200" dirty="0"/>
              <a:t>Secure/Safe</a:t>
            </a:r>
          </a:p>
          <a:p>
            <a:pPr lvl="1">
              <a:buClrTx/>
              <a:buBlip>
                <a:blip r:embed="rId3"/>
              </a:buBlip>
            </a:pPr>
            <a:r>
              <a:rPr lang="en-US" sz="2200" dirty="0"/>
              <a:t>Feels like a school</a:t>
            </a:r>
          </a:p>
          <a:p>
            <a:pPr>
              <a:buClrTx/>
              <a:buBlip>
                <a:blip r:embed="rId3"/>
              </a:buBlip>
            </a:pPr>
            <a:r>
              <a:rPr lang="en-US" sz="2400" dirty="0"/>
              <a:t>Great Partners</a:t>
            </a:r>
          </a:p>
          <a:p>
            <a:pPr lvl="2">
              <a:buClrTx/>
              <a:buBlip>
                <a:blip r:embed="rId3"/>
              </a:buBlip>
            </a:pPr>
            <a:r>
              <a:rPr lang="en-US" sz="1800" dirty="0"/>
              <a:t>SMSU</a:t>
            </a:r>
          </a:p>
          <a:p>
            <a:pPr lvl="2">
              <a:buClrTx/>
              <a:buBlip>
                <a:blip r:embed="rId3"/>
              </a:buBlip>
            </a:pPr>
            <a:r>
              <a:rPr lang="en-US" sz="1800" dirty="0"/>
              <a:t>SWWC</a:t>
            </a:r>
          </a:p>
          <a:p>
            <a:pPr>
              <a:buClrTx/>
              <a:buBlip>
                <a:blip r:embed="rId3"/>
              </a:buBlip>
            </a:pPr>
            <a:endParaRPr lang="en-US" sz="1100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5FBCAC9-BD8B-4F3B-AD74-EF37D42113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556C5A8-AD7E-4CE7-87BE-9EA3B5E178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1741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33BF9DD-8A45-4EEE-B231-0A14D322E5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22DE91-DC15-0BA1-B999-68F598EF6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4771" y="634946"/>
            <a:ext cx="6574972" cy="1450757"/>
          </a:xfrm>
        </p:spPr>
        <p:txBody>
          <a:bodyPr>
            <a:normAutofit/>
          </a:bodyPr>
          <a:lstStyle/>
          <a:p>
            <a:r>
              <a:rPr lang="en-US" dirty="0"/>
              <a:t>CTI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020DCC9-F851-4562-BB20-1AB3C51BF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74770" y="2086188"/>
            <a:ext cx="6089768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F14CA9-5B0A-0848-20EB-FE19BC2B32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4769" y="2198914"/>
            <a:ext cx="6574973" cy="3670180"/>
          </a:xfrm>
        </p:spPr>
        <p:txBody>
          <a:bodyPr>
            <a:normAutofit lnSpcReduction="10000"/>
          </a:bodyPr>
          <a:lstStyle/>
          <a:p>
            <a:pPr>
              <a:buClrTx/>
              <a:buBlip>
                <a:blip r:embed="rId2"/>
              </a:buBlip>
            </a:pPr>
            <a:r>
              <a:rPr lang="en-US" sz="2400" dirty="0"/>
              <a:t>Classes going well</a:t>
            </a:r>
          </a:p>
          <a:p>
            <a:pPr lvl="1">
              <a:buClrTx/>
              <a:buBlip>
                <a:blip r:embed="rId2"/>
              </a:buBlip>
            </a:pPr>
            <a:r>
              <a:rPr lang="en-US" sz="2000" dirty="0"/>
              <a:t>Manufacturing</a:t>
            </a:r>
          </a:p>
          <a:p>
            <a:pPr lvl="2">
              <a:buClrTx/>
              <a:buBlip>
                <a:blip r:embed="rId2"/>
              </a:buBlip>
            </a:pPr>
            <a:r>
              <a:rPr lang="en-US" sz="1600" dirty="0"/>
              <a:t>Projects</a:t>
            </a:r>
          </a:p>
          <a:p>
            <a:pPr lvl="2">
              <a:buClrTx/>
              <a:buBlip>
                <a:blip r:embed="rId2"/>
              </a:buBlip>
            </a:pPr>
            <a:r>
              <a:rPr lang="en-US" sz="1600" dirty="0"/>
              <a:t>CNC Plasma Table</a:t>
            </a:r>
          </a:p>
          <a:p>
            <a:pPr lvl="2">
              <a:buClrTx/>
              <a:buBlip>
                <a:blip r:embed="rId2"/>
              </a:buBlip>
            </a:pPr>
            <a:r>
              <a:rPr lang="en-US" sz="1600" dirty="0"/>
              <a:t>CNC Mill</a:t>
            </a:r>
          </a:p>
          <a:p>
            <a:pPr lvl="2">
              <a:buClrTx/>
              <a:buBlip>
                <a:blip r:embed="rId2"/>
              </a:buBlip>
            </a:pPr>
            <a:r>
              <a:rPr lang="en-US" sz="1600" dirty="0"/>
              <a:t>Future Plans</a:t>
            </a:r>
          </a:p>
          <a:p>
            <a:pPr lvl="1">
              <a:buClrTx/>
              <a:buBlip>
                <a:blip r:embed="rId2"/>
              </a:buBlip>
            </a:pPr>
            <a:r>
              <a:rPr lang="en-US" sz="2000" dirty="0"/>
              <a:t>Autos</a:t>
            </a:r>
          </a:p>
          <a:p>
            <a:pPr lvl="2">
              <a:buClrTx/>
              <a:buBlip>
                <a:blip r:embed="rId2"/>
              </a:buBlip>
            </a:pPr>
            <a:r>
              <a:rPr lang="en-US" sz="1600" dirty="0"/>
              <a:t>Projects</a:t>
            </a:r>
          </a:p>
          <a:p>
            <a:pPr lvl="2">
              <a:buClrTx/>
              <a:buBlip>
                <a:blip r:embed="rId2"/>
              </a:buBlip>
            </a:pPr>
            <a:r>
              <a:rPr lang="en-US" sz="1600" dirty="0"/>
              <a:t>Future Plans</a:t>
            </a:r>
          </a:p>
          <a:p>
            <a:pPr lvl="1">
              <a:buClrTx/>
              <a:buBlip>
                <a:blip r:embed="rId2"/>
              </a:buBlip>
            </a:pPr>
            <a:r>
              <a:rPr lang="en-US" sz="2000" dirty="0"/>
              <a:t>CNA</a:t>
            </a:r>
          </a:p>
          <a:p>
            <a:pPr lvl="2">
              <a:buClrTx/>
              <a:buBlip>
                <a:blip r:embed="rId2"/>
              </a:buBlip>
            </a:pPr>
            <a:r>
              <a:rPr lang="en-US" sz="1600" dirty="0"/>
              <a:t>16 Hours of Field Experience</a:t>
            </a:r>
          </a:p>
          <a:p>
            <a:pPr lvl="2">
              <a:buClrTx/>
              <a:buBlip>
                <a:blip r:embed="rId2"/>
              </a:buBlip>
            </a:pPr>
            <a:r>
              <a:rPr lang="en-US" sz="1600" dirty="0"/>
              <a:t>Future Plans</a:t>
            </a:r>
          </a:p>
          <a:p>
            <a:pPr lvl="1">
              <a:buClrTx/>
              <a:buBlip>
                <a:blip r:embed="rId2"/>
              </a:buBlip>
            </a:pPr>
            <a:endParaRPr lang="en-US" sz="2000" dirty="0"/>
          </a:p>
          <a:p>
            <a:pPr>
              <a:buClrTx/>
              <a:buBlip>
                <a:blip r:embed="rId2"/>
              </a:buBlip>
            </a:pPr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5FBCAC9-BD8B-4F3B-AD74-EF37D42113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556C5A8-AD7E-4CE7-87BE-9EA3B5E178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11C916-35ED-C999-7CA4-7294AC7139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851" y="1360324"/>
            <a:ext cx="3603048" cy="36030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1F1A4F3-5096-D59D-E166-E00B2DC5F7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8430" y="3667627"/>
            <a:ext cx="2674543" cy="2004124"/>
          </a:xfrm>
          <a:prstGeom prst="rect">
            <a:avLst/>
          </a:prstGeom>
        </p:spPr>
      </p:pic>
      <p:pic>
        <p:nvPicPr>
          <p:cNvPr id="7" name="Picture 6" descr="A stack of black gears on a table&#10;&#10;AI-generated content may be incorrect.">
            <a:extLst>
              <a:ext uri="{FF2B5EF4-FFF2-40B4-BE49-F238E27FC236}">
                <a16:creationId xmlns:a16="http://schemas.microsoft.com/office/drawing/2014/main" id="{F0F62151-8223-8A93-B351-DCB457E0FB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8154" y="2720649"/>
            <a:ext cx="1503000" cy="2004000"/>
          </a:xfrm>
          <a:prstGeom prst="rect">
            <a:avLst/>
          </a:prstGeom>
        </p:spPr>
      </p:pic>
      <p:pic>
        <p:nvPicPr>
          <p:cNvPr id="9" name="Picture 8" descr="A metal fire pit with trees and mountains on it&#10;&#10;AI-generated content may be incorrect.">
            <a:extLst>
              <a:ext uri="{FF2B5EF4-FFF2-40B4-BE49-F238E27FC236}">
                <a16:creationId xmlns:a16="http://schemas.microsoft.com/office/drawing/2014/main" id="{BAC2B8B4-93C9-0AC7-3DD1-DADB9F6EA9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0971" y="1088218"/>
            <a:ext cx="2672001" cy="20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1117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AE9B02B-61C8-B917-2512-F72DF7727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801CDDD-1781-4C8A-E1E2-27C0AFADDA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27CB7A-4A08-1EFE-B5A8-AD7686CFF5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4771" y="634946"/>
            <a:ext cx="6574972" cy="1450757"/>
          </a:xfrm>
        </p:spPr>
        <p:txBody>
          <a:bodyPr>
            <a:normAutofit/>
          </a:bodyPr>
          <a:lstStyle/>
          <a:p>
            <a:r>
              <a:rPr lang="en-US" dirty="0"/>
              <a:t>Future of  the CTI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B767D1A-143A-61E3-79E6-C271182CEE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74770" y="2086188"/>
            <a:ext cx="6089768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3358E5-C776-3B0D-EB91-EBAFB9E5FF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4769" y="2198914"/>
            <a:ext cx="6574973" cy="3670180"/>
          </a:xfrm>
        </p:spPr>
        <p:txBody>
          <a:bodyPr>
            <a:normAutofit/>
          </a:bodyPr>
          <a:lstStyle/>
          <a:p>
            <a:pPr>
              <a:buClrTx/>
              <a:buBlip>
                <a:blip r:embed="rId2"/>
              </a:buBlip>
            </a:pPr>
            <a:r>
              <a:rPr lang="en-US" sz="2400" dirty="0"/>
              <a:t>Expanding the Trades</a:t>
            </a:r>
          </a:p>
          <a:p>
            <a:pPr lvl="1">
              <a:buClrTx/>
              <a:buBlip>
                <a:blip r:embed="rId2"/>
              </a:buBlip>
            </a:pPr>
            <a:r>
              <a:rPr lang="en-US" sz="2200" dirty="0"/>
              <a:t>Programs</a:t>
            </a:r>
          </a:p>
          <a:p>
            <a:pPr lvl="1">
              <a:buClrTx/>
              <a:buBlip>
                <a:blip r:embed="rId2"/>
              </a:buBlip>
            </a:pPr>
            <a:r>
              <a:rPr lang="en-US" sz="2200" dirty="0"/>
              <a:t>Construction</a:t>
            </a:r>
          </a:p>
          <a:p>
            <a:pPr lvl="1">
              <a:buClrTx/>
              <a:buBlip>
                <a:blip r:embed="rId2"/>
              </a:buBlip>
            </a:pPr>
            <a:r>
              <a:rPr lang="en-US" sz="2200" dirty="0"/>
              <a:t>Robotics/Automation</a:t>
            </a:r>
          </a:p>
          <a:p>
            <a:pPr>
              <a:buClrTx/>
              <a:buBlip>
                <a:blip r:embed="rId2"/>
              </a:buBlip>
            </a:pPr>
            <a:r>
              <a:rPr lang="en-US" sz="2400" dirty="0"/>
              <a:t>More Engagement</a:t>
            </a:r>
          </a:p>
          <a:p>
            <a:pPr lvl="1">
              <a:buClrTx/>
              <a:buBlip>
                <a:blip r:embed="rId2"/>
              </a:buBlip>
            </a:pPr>
            <a:r>
              <a:rPr lang="en-US" sz="2200" dirty="0"/>
              <a:t>Communities and Industries</a:t>
            </a:r>
          </a:p>
          <a:p>
            <a:pPr lvl="1">
              <a:buClrTx/>
              <a:buBlip>
                <a:blip r:embed="rId2"/>
              </a:buBlip>
            </a:pPr>
            <a:r>
              <a:rPr lang="en-US" sz="2200" dirty="0"/>
              <a:t>SMSU and </a:t>
            </a:r>
            <a:r>
              <a:rPr lang="en-US" sz="2200" dirty="0" err="1"/>
              <a:t>MNWest</a:t>
            </a:r>
            <a:r>
              <a:rPr lang="en-US" sz="2400" dirty="0"/>
              <a:t>	</a:t>
            </a:r>
            <a:endParaRPr lang="en-US" sz="800" dirty="0"/>
          </a:p>
          <a:p>
            <a:pPr lvl="1">
              <a:buClrTx/>
              <a:buBlip>
                <a:blip r:embed="rId2"/>
              </a:buBlip>
            </a:pPr>
            <a:endParaRPr lang="en-US" sz="2000" dirty="0"/>
          </a:p>
          <a:p>
            <a:pPr>
              <a:buClrTx/>
              <a:buBlip>
                <a:blip r:embed="rId2"/>
              </a:buBlip>
            </a:pPr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8EEF889-95AD-9B22-74FA-6BA63DEFDC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538E3A8-CBCE-0D53-B5CE-1AED9EBD93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053CB0-949F-3E6F-1EE1-9C660A5F54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851" y="1360324"/>
            <a:ext cx="3603048" cy="3603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1888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C6417104-D4C1-4710-9982-2154A7F484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AFED2F-321B-40AC-8D51-226FE835A8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3999" y="4550229"/>
            <a:ext cx="10909073" cy="1057655"/>
          </a:xfrm>
        </p:spPr>
        <p:txBody>
          <a:bodyPr>
            <a:normAutofit/>
          </a:bodyPr>
          <a:lstStyle/>
          <a:p>
            <a:r>
              <a:rPr lang="en-US" sz="6000" dirty="0"/>
              <a:t>Questions?</a:t>
            </a:r>
          </a:p>
        </p:txBody>
      </p:sp>
      <p:pic>
        <p:nvPicPr>
          <p:cNvPr id="4" name="Picture 3" descr="A logo of a tiger&#10;&#10;Description automatically generated">
            <a:extLst>
              <a:ext uri="{FF2B5EF4-FFF2-40B4-BE49-F238E27FC236}">
                <a16:creationId xmlns:a16="http://schemas.microsoft.com/office/drawing/2014/main" id="{9D5B41CB-FC7C-2E1D-A69F-EA701D040E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4373" y="640080"/>
            <a:ext cx="3602736" cy="3602736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626F1402-2DEC-4071-84AF-350C7BF00D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63996" y="886968"/>
            <a:ext cx="64008" cy="31089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logo with a tiger head&#10;&#10;Description automatically generated">
            <a:extLst>
              <a:ext uri="{FF2B5EF4-FFF2-40B4-BE49-F238E27FC236}">
                <a16:creationId xmlns:a16="http://schemas.microsoft.com/office/drawing/2014/main" id="{278A2930-81C5-3D46-3037-85E6E5F6A8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4893" y="640080"/>
            <a:ext cx="3602736" cy="3602736"/>
          </a:xfrm>
          <a:prstGeom prst="rect">
            <a:avLst/>
          </a:prstGeom>
        </p:spPr>
      </p:pic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04733B62-1719-4677-A612-CA0AC0AD7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1086" y="5618770"/>
            <a:ext cx="10515600" cy="0"/>
          </a:xfrm>
          <a:prstGeom prst="line">
            <a:avLst/>
          </a:prstGeom>
          <a:ln w="6350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DA52A394-10F4-4AA5-90E4-634D1E919D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7BDDC51-8BB2-42BE-8EA8-39B3E9AC1E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947844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Custom 6">
      <a:dk1>
        <a:srgbClr val="000000"/>
      </a:dk1>
      <a:lt1>
        <a:sysClr val="window" lastClr="FFFFFF"/>
      </a:lt1>
      <a:dk2>
        <a:srgbClr val="000000"/>
      </a:dk2>
      <a:lt2>
        <a:srgbClr val="FFFFFF"/>
      </a:lt2>
      <a:accent1>
        <a:srgbClr val="FA4616"/>
      </a:accent1>
      <a:accent2>
        <a:srgbClr val="000000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Custom 2">
      <a:majorFont>
        <a:latin typeface="Chuck Noon"/>
        <a:ea typeface=""/>
        <a:cs typeface=""/>
      </a:majorFont>
      <a:minorFont>
        <a:latin typeface="Candara"/>
        <a:ea typeface=""/>
        <a:cs typeface="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pVersion xmlns="8e64a936-1be5-4c47-89a0-822b581db0f7" xsi:nil="true"/>
    <_ip_UnifiedCompliancePolicyUIAction xmlns="http://schemas.microsoft.com/sharepoint/v3" xsi:nil="true"/>
    <DefaultSectionNames xmlns="8e64a936-1be5-4c47-89a0-822b581db0f7" xsi:nil="true"/>
    <NotebookType xmlns="8e64a936-1be5-4c47-89a0-822b581db0f7" xsi:nil="true"/>
    <CultureName xmlns="8e64a936-1be5-4c47-89a0-822b581db0f7" xsi:nil="true"/>
    <Owner xmlns="8e64a936-1be5-4c47-89a0-822b581db0f7">
      <UserInfo>
        <DisplayName/>
        <AccountId xsi:nil="true"/>
        <AccountType/>
      </UserInfo>
    </Owner>
    <Students xmlns="8e64a936-1be5-4c47-89a0-822b581db0f7">
      <UserInfo>
        <DisplayName/>
        <AccountId xsi:nil="true"/>
        <AccountType/>
      </UserInfo>
    </Students>
    <Student_Groups xmlns="8e64a936-1be5-4c47-89a0-822b581db0f7">
      <UserInfo>
        <DisplayName/>
        <AccountId xsi:nil="true"/>
        <AccountType/>
      </UserInfo>
    </Student_Groups>
    <Invited_Teachers xmlns="8e64a936-1be5-4c47-89a0-822b581db0f7" xsi:nil="true"/>
    <IsNotebookLocked xmlns="8e64a936-1be5-4c47-89a0-822b581db0f7" xsi:nil="true"/>
    <Is_Collaboration_Space_Locked xmlns="8e64a936-1be5-4c47-89a0-822b581db0f7" xsi:nil="true"/>
    <_ip_UnifiedCompliancePolicyProperties xmlns="http://schemas.microsoft.com/sharepoint/v3" xsi:nil="true"/>
    <Math_Settings xmlns="8e64a936-1be5-4c47-89a0-822b581db0f7" xsi:nil="true"/>
    <TeamsChannelId xmlns="8e64a936-1be5-4c47-89a0-822b581db0f7" xsi:nil="true"/>
    <Invited_Students xmlns="8e64a936-1be5-4c47-89a0-822b581db0f7" xsi:nil="true"/>
    <Templates xmlns="8e64a936-1be5-4c47-89a0-822b581db0f7" xsi:nil="true"/>
    <Self_Registration_Enabled xmlns="8e64a936-1be5-4c47-89a0-822b581db0f7" xsi:nil="true"/>
    <Has_Teacher_Only_SectionGroup xmlns="8e64a936-1be5-4c47-89a0-822b581db0f7" xsi:nil="true"/>
    <FolderType xmlns="8e64a936-1be5-4c47-89a0-822b581db0f7" xsi:nil="true"/>
    <Distribution_Groups xmlns="8e64a936-1be5-4c47-89a0-822b581db0f7" xsi:nil="true"/>
    <LMS_Mappings xmlns="8e64a936-1be5-4c47-89a0-822b581db0f7" xsi:nil="true"/>
    <Teachers xmlns="8e64a936-1be5-4c47-89a0-822b581db0f7">
      <UserInfo>
        <DisplayName/>
        <AccountId xsi:nil="true"/>
        <AccountType/>
      </UserInfo>
    </Teach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7D92DC1FAC345439B2B25A0962CC7DD" ma:contentTypeVersion="35" ma:contentTypeDescription="Create a new document." ma:contentTypeScope="" ma:versionID="1fea5029c2d744066c9b3aff76791d9b">
  <xsd:schema xmlns:xsd="http://www.w3.org/2001/XMLSchema" xmlns:xs="http://www.w3.org/2001/XMLSchema" xmlns:p="http://schemas.microsoft.com/office/2006/metadata/properties" xmlns:ns1="http://schemas.microsoft.com/sharepoint/v3" xmlns:ns3="bc4b793b-bc1a-4094-b783-febeeac0fd58" xmlns:ns4="8e64a936-1be5-4c47-89a0-822b581db0f7" targetNamespace="http://schemas.microsoft.com/office/2006/metadata/properties" ma:root="true" ma:fieldsID="86a75c6f92f4e8185aa1c62b1536bce6" ns1:_="" ns3:_="" ns4:_="">
    <xsd:import namespace="http://schemas.microsoft.com/sharepoint/v3"/>
    <xsd:import namespace="bc4b793b-bc1a-4094-b783-febeeac0fd58"/>
    <xsd:import namespace="8e64a936-1be5-4c47-89a0-822b581db0f7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Location" minOccurs="0"/>
                <xsd:element ref="ns4:MediaServiceOCR" minOccurs="0"/>
                <xsd:element ref="ns4:MediaServiceEventHashCode" minOccurs="0"/>
                <xsd:element ref="ns4:MediaServiceGenerationTime" minOccurs="0"/>
                <xsd:element ref="ns1:_ip_UnifiedCompliancePolicyProperties" minOccurs="0"/>
                <xsd:element ref="ns1:_ip_UnifiedCompliancePolicyUIAction" minOccurs="0"/>
                <xsd:element ref="ns4:MediaServiceAutoKeyPoints" minOccurs="0"/>
                <xsd:element ref="ns4:MediaServiceKeyPoints" minOccurs="0"/>
                <xsd:element ref="ns4:NotebookType" minOccurs="0"/>
                <xsd:element ref="ns4:FolderType" minOccurs="0"/>
                <xsd:element ref="ns4:CultureName" minOccurs="0"/>
                <xsd:element ref="ns4:AppVersion" minOccurs="0"/>
                <xsd:element ref="ns4:TeamsChannelId" minOccurs="0"/>
                <xsd:element ref="ns4:Owner" minOccurs="0"/>
                <xsd:element ref="ns4:Math_Settings" minOccurs="0"/>
                <xsd:element ref="ns4:DefaultSectionNames" minOccurs="0"/>
                <xsd:element ref="ns4:Templates" minOccurs="0"/>
                <xsd:element ref="ns4:Teachers" minOccurs="0"/>
                <xsd:element ref="ns4:Students" minOccurs="0"/>
                <xsd:element ref="ns4:Student_Groups" minOccurs="0"/>
                <xsd:element ref="ns4:Distribution_Groups" minOccurs="0"/>
                <xsd:element ref="ns4:LMS_Mappings" minOccurs="0"/>
                <xsd:element ref="ns4:Invited_Teachers" minOccurs="0"/>
                <xsd:element ref="ns4:Invited_Students" minOccurs="0"/>
                <xsd:element ref="ns4:Self_Registration_Enabled" minOccurs="0"/>
                <xsd:element ref="ns4:Has_Teacher_Only_SectionGroup" minOccurs="0"/>
                <xsd:element ref="ns4:Is_Collaboration_Space_Locked" minOccurs="0"/>
                <xsd:element ref="ns4:IsNotebookLocke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9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0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4b793b-bc1a-4094-b783-febeeac0fd5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64a936-1be5-4c47-89a0-822b581db0f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5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NotebookType" ma:index="23" nillable="true" ma:displayName="Notebook Type" ma:internalName="NotebookType">
      <xsd:simpleType>
        <xsd:restriction base="dms:Text"/>
      </xsd:simpleType>
    </xsd:element>
    <xsd:element name="FolderType" ma:index="24" nillable="true" ma:displayName="Folder Type" ma:internalName="FolderType">
      <xsd:simpleType>
        <xsd:restriction base="dms:Text"/>
      </xsd:simpleType>
    </xsd:element>
    <xsd:element name="CultureName" ma:index="25" nillable="true" ma:displayName="Culture Name" ma:internalName="CultureName">
      <xsd:simpleType>
        <xsd:restriction base="dms:Text"/>
      </xsd:simpleType>
    </xsd:element>
    <xsd:element name="AppVersion" ma:index="26" nillable="true" ma:displayName="App Version" ma:internalName="AppVersion">
      <xsd:simpleType>
        <xsd:restriction base="dms:Text"/>
      </xsd:simpleType>
    </xsd:element>
    <xsd:element name="TeamsChannelId" ma:index="27" nillable="true" ma:displayName="Teams Channel Id" ma:internalName="TeamsChannelId">
      <xsd:simpleType>
        <xsd:restriction base="dms:Text"/>
      </xsd:simpleType>
    </xsd:element>
    <xsd:element name="Owner" ma:index="28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29" nillable="true" ma:displayName="Math Settings" ma:internalName="Math_Settings">
      <xsd:simpleType>
        <xsd:restriction base="dms:Text"/>
      </xsd:simpleType>
    </xsd:element>
    <xsd:element name="DefaultSectionNames" ma:index="30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31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32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33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34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35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36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37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38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39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40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41" nillable="true" ma:displayName="Is Collaboration Space Locked" ma:internalName="Is_Collaboration_Space_Locked">
      <xsd:simpleType>
        <xsd:restriction base="dms:Boolean"/>
      </xsd:simpleType>
    </xsd:element>
    <xsd:element name="IsNotebookLocked" ma:index="42" nillable="true" ma:displayName="Is Notebook Locked" ma:internalName="IsNotebookLocked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BF5760E-6491-4E6D-9FC7-F31133135126}">
  <ds:schemaRefs>
    <ds:schemaRef ds:uri="8e64a936-1be5-4c47-89a0-822b581db0f7"/>
    <ds:schemaRef ds:uri="bc4b793b-bc1a-4094-b783-febeeac0fd58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903AE15F-7032-4A0F-8CD7-39D9A48621B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09CF061-3E42-4D40-A3F9-0A255DB136B7}">
  <ds:schemaRefs>
    <ds:schemaRef ds:uri="8e64a936-1be5-4c47-89a0-822b581db0f7"/>
    <ds:schemaRef ds:uri="bc4b793b-bc1a-4094-b783-febeeac0fd5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73</Words>
  <Application>Microsoft Office PowerPoint</Application>
  <PresentationFormat>Widescreen</PresentationFormat>
  <Paragraphs>34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Calibri</vt:lpstr>
      <vt:lpstr>Candara</vt:lpstr>
      <vt:lpstr>Chuck Noon</vt:lpstr>
      <vt:lpstr>Retrospect</vt:lpstr>
      <vt:lpstr>ALC / CTI</vt:lpstr>
      <vt:lpstr>ALC</vt:lpstr>
      <vt:lpstr>CTI</vt:lpstr>
      <vt:lpstr>Future of  the CTI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BARR</dc:title>
  <dc:creator>Jones Brian</dc:creator>
  <cp:lastModifiedBy>Ruppert Emily</cp:lastModifiedBy>
  <cp:revision>10</cp:revision>
  <cp:lastPrinted>2022-10-14T14:57:57Z</cp:lastPrinted>
  <dcterms:created xsi:type="dcterms:W3CDTF">2020-12-16T20:10:09Z</dcterms:created>
  <dcterms:modified xsi:type="dcterms:W3CDTF">2025-05-01T21:01:15Z</dcterms:modified>
</cp:coreProperties>
</file>